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5T02:29:54.6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0,'28'0'0,"112"0"31,-112 0-31,0 0 16,0 0 0,0 0-16,0 0 0,-1 0 15,-27 28-15,28-28 16,-28 27-16,28-27 0,0 28 15,0 0 1,0-28-16,0 28 31,0-28 1,0 28-32,-28 0 46,28 0-30,-28 0-16,28 0 0,-1 0 16,-27 0-16,0-1 0,0 29 15,0-28-15,0 28 0,0 0 16,0 28-16,0-1 16,0-55-16,0 0 0,0 28 15,0 0-15,0 0 16,0 27-16,0-55 15,0 0-15,0 0 0,0 28 16,0 0-16,0-28 0,0 0 16,0-1-16,0 1 15,0 28-15,0-28 0,0 0 16,0 0-16,0 0 0,0 0 16,0 0-16,0 0 15,0 0-15,0-1 16,0 1-16,0 0 15,28 0 1,0-28 172,0 0-188,28 0 0,-28 0 15,0 0-15,0 0 0,28 0 16,27 0-16,-55 0 0,0 0 15,28 0-15,-28 0 16,0 0-16,0 28 0,0 0 31,-28 0 79,0 0-95,28 0-15,-28 28 0,0-29 16,-28 1-16,0 0 0,-28 0 0,0 56 16,28-28-16,-28 0 0,28-1 0,-27-27 15,-1 28-15,0 0 0,0 0 0,28-28 16,-28 28-16,1-29 0,27 1 0,0 0 15,28 0-15,-28 0 0,0-28 0,28 28 16,0 0 140,0 0-140,28-28 0,0 28-1,-28 0-15,28-28 16,0 0-16,-28 28 0,27-28 15,-27 27-15,0 1 0,0 0 16,28 28-16,0-28 16,-28 0-16,0 0 0,0 56 15,0-56-15,0 83 16,0-83-16,0 0 16,0 0-16,0 28 0,0 27 15,0-55 1,0 28-16,0 28 15,0-56 1,0 0-16,0 28 16,28-56-16,-28 27 0,0 1 15,0 0 1,0 0-16,0 0 16,0 0-16,0 0 46,28 0 33,0 28-64,-28-28-15,0 0 0,0-1 0,0 29 16,0-28-16,0 28 0,0 0 15,0-28-15,0 0 0,0 27 16,0-27-16,0 0 16,0 0-16,0 0 0,0 0 15,0 0 1,0 0 140,-28-28-125,0 0-31,0 0 16,0 0 0,0 28-16,1-28 0,-1 28 15,-28-28-15,28 0 0,0 0 16,-28 0-16,28 0 16,0 0-16,0 0 0,28 28 15,-27-28 1,-1 0-1,0 0 17,0 0-17,0 0 1,0 0 31,0 0 62,0 0-109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46:47.0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0 188 0,'56'0'156,"-29"0"-156,1 0 0,0 0 16,0 0-16,28 0 0,-28 0 0,0 0 16,0 0-16,28 0 0,-29 0 15,1 0-15,0 0 0,28 0 0,-28 0 16,0 0-1,0 0-15,0 0 0,0 0 16,0 0-16,0 0 0,-1 0 16,1 0-16,0 0 0,0 0 15,0 0-15,0 0 0,0 0 0,0 0 16,0 0-16,0 0 16,0 0-16,-1 0 0,1 0 15,0 0-15,0 0 16,0 0-16,0 0 0,0 0 0,0 0 15,0 0 1,0 0-16,0 0 0,-1 0 16,1 0-16,0 0 15,0 0 1,0 0-16,0 0 16,0 0-1,0 0-15,0 0 16,0 0-16,0 0 15,0 0-15,-1 0 0,1 0 16,0 0 0,0 0-16,0 0 0,0 0 15,0 0-15,0 0 0,0 0 16,0 0-16,0 0 16,27 0-16,-27 0 15,0 0-15,0 0 16,0 0-16,0 0 0,0 0 0,0 0 15,0 0-15,0 0 16,0 0-16,-1 0 0,1 0 0,0 0 16,0 0-16,0 0 0,0 0 15,0 0 1,0 0-16,0 0 0,0 0 16,0 0-16,-1 0 0,1 0 15,0 0-15,0 0 16,0 0-16,28 0 0,-28 0 15,0 0-15,0 0 0,0 0 16,-1 0-16,1 0 0,0 0 16,0 0-16,0 0 0,0 0 0,0 0 15,28 0-15,-28 0 0,0 0 0,0 0 16,-1 0-16,1 0 16,0 0-16,0 0 0,0 0 15,0 0-15,0 0 0,0 0 0,0 0 16,0 0-16,0 0 0,-1 0 15,1 0-15,0 0 16,0 0-16,0 0 0,0 0 0,0 0 16,0 0-16,0 0 0,0 0 15,27 0-15,-27 0 16,0 0-16,0 0 0,0 0 0,0 0 16,0 0-1,0 0-15,0 0 0,0 0 0,0 0 16,0 0-16,-1 0 15,1 0-15,0 0 16,0 0-16,0 0 0,0 0 16,0 0-1,0 0-15,0 0 16,0 0-16,0 0 0,-1 0 16,1 0-16,0 0 0,0 0 15,28 0-15,-28 0 16,0 0-16,0 0 0,0 0 15,0 0-15,0 0 16,27 0-16,-27 0 16,0 0-16,0 0 0,0 0 15,0 0 1,0 0-16,0 0 0,0 0 16,27 0-16,-27 0 15,0 0-15,0 0 0,0 0 16,0 0-16,0 0 15,0 0-15,0 0 0,0 0 16,0 0-16,-1 0 16,1 0-16,0 0 0,0 0 0,0 0 15,0 0-15,0 0 0,0 0 16,0 0-16,0 0 0,0 0 16,0 0-16,-1 0 0,1 0 15,28 0 1,-28 0-16,0 0 0,0 0 15,0 0-15,0 0 16,0 0-16,0 0 0,-1 0 16,1 0-16,0 0 15,0 0-15,0 0 0,0 0 16,0 0 0,0 0-16,0 0 15,0 0-15,0 0 0,-1 0 31,1 0-31,0 0 0,0 0 16,0 0 0,0 0-1,0 0 17,0 0-32,0 0 0,0 0 15,0 0-15,0 0 16,-1 0-16,1 0 0,0 0 0,0 0 15,0 0-15,0 0 16,0 0-16,0 0 0,0 0 0,0 0 16,0 0-16,-1 0 0,1 0 15,0 0-15,0 0 0,0 0 0,0 0 16,0 0-16,0 0 0,0 0 0,0 0 16,0 0-16,0 0 15,-1 0-15,1 0 0,0 0 16,0 0-16,0 0 0,0 0 15,0 0 1,0 0-16,0 0 0,0 0 16,0 0-16,-1 0 15,1 0-15,0 0 0,0 0 16,0 0-16,0 0 16,0 0-16,0 0 15,0 0-15,0 0 16,0 0-16,-1 0 0,1 0 15,0 0 1,0 0-16,0 0 0,0 0 16,0 0-16,0 0 0,0 0 31,0 0-31,0 0 0,0-28 16,-1 1-1,1 27-15,0 0 16,28 0-1,-28 0-15,28 0 0,-28 0 16,-28-28-16,28 28 16,0 0-16,-1 0 0,1 0 0,0 0 15,0 0-15,0-28 0,0 28 16,0-28-16,0 28 16,0 0-16,0 0 0,27 0 15,-27-28-15,0 28 16,0 0-16,0 0 0,0 0 31,0 0-31,0 0 0,0 0 0,0 0 16,0 0-16,0 0 15,-1 0-15,1 0 16,0 0-16,0 0 0,0 0 16,0 0-16,0 0 15,0 0-15,0 0 0,0 0 16,0 0 15,-1 0-15,1 0-16,0 0 0,0 0 0,0 0 15,0 0-15,0 0 16,0 0-16,0 0 0,0 0 16,0 0-16,0 0 15,-1 0 1,1 0-16,0 0 0,0 0 0,0 0 15,28 0 1,-28 0-16,0 0 0,0 0 16,0 0-16,-1 0 31,1 0-31,0 0 16,0 0-16,0 0 15,0 0-15,0 0 16,0 0-1,0 0-15,0 0 0,0 0 16,-1 0 0,1 0-1,0 0 1,0 0 0,0 0-16,0 0 15,0 0-15,0 0 16,0 0-1,0 0 1,0 0-16,0 0 0,-1 0 0,1 0 16,0 0-16,0 0 15,0 0 1,0 0-16,0 0 16,0 0-1,0 0-15,0 0 31,0 0-31,-1 0 16,1 0 0,0 0-1,0 0-15,0 28 16,0 0 0,0-28-16,0 0 15,0 0 1,0 0-16,0 0 15,-1 0-15,1 0 16,-28 28 0,28 0-16,0-28 0,0 0 15,0 27 1,0-27-16,0 0 16,0 0-1,0 0-15,0 0 16,0 0-1,-1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51:11.9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0,'28'0'281,"27"0"-281,1 0 15,0 0-15,0 0 0,28 0 16,-29 0-16,1 0 0,0 0 16,-28 0-16,0 0 0,84 0 15,-85 0 1,1 0-16,0 0 0,0 0 16,0 0-16,28 0 15,-28 0-15,0 0 16,0 0-16,0 0 15,0 0 1,-1 0-16,1 0 16,0 0-16,0 0 15,0 0-15,0 0 16,0 0-16,0 0 16,0 0-16,0 0 15,0 0 1,-1 0-16,1 0 15,0 0-15,0 0 16,0 0-16,0 0 0,0 0 16,0 0-16,0 0 0,0 0 15,0 0-15,-1 0 0,1 0 16,0 0-16,0 0 0,0 0 16,0 0-16,0 0 15,0 0-15,0 0 16,0 0-16,28 0 15,-29 0-15,1 0 16,0 0-16,0 0 16,0 0-16,0 0 0,0 0 0,0 0 15,0 0-15,0 0 0,0 0 16,-1 0-16,1 0 16,0 0-16,0 0 15,0 0-15,28 0 16,-28 0-16,0 0 15,0 0 1,0 0-16,-1 0 0,1 0 16,0 0-16,0 0 15,0 0 1,0 0-16,0 0 0,0 0 16,0 0-1,0 0-15,0 0 0,0 0 16,-1 0-16,1 0 15,0 0-15,0 0 0,0 0 16,0 0-16,0 0 16,0 0-16,0 0 0,0 0 15,0 0-15,-1 0 0,1 0 0,0 0 16,0 0 0,0 0-16,0 0 0,0 0 0,28 0 15,-28 0-15,0 0 16,0 0-16,-1 0 0,1 0 15,0 0-15,0 0 16,0 0-16,0 0 16,0 0-16,0 0 0,0 0 15,0 0-15,0 0 0,-1 0 16,1 0-16,0 0 16,28 0-16,-28 0 15,0 0-15,0 0 16,0 0-16,0 0 15,0 0-15,-1 0 16,1 0-16,0 0 16,0 0-16,0 0 0,0 0 0,0 0 15,28 0-15,0 0 16,-28 0-16,-1 0 16,1 0-16,0 0 15,0 0-15,0 0 0,0 0 16,0 0-16,28 0 0,-28 0 15,0 0-15,27 0 0,-27 0 0,0 0 16,0 0-16,0 0 0,0 0 0,0 0 0,0 0 16,0 0-16,0 0 0,-1 0 0,1 0 15,0 0-15,28 0 16,-28 0-16,0 0 0,0 0 0,0 0 0,0 0 31,0 0-31,0 0 0,27 0 0,-27 0 0,0 0 16,0 0-1,0 0-15,0 0 0,0 0 0,0 0 0,0 0 16,0 0 0,-1 0-16,1 0 0,0 0 15,0 0-15,0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51:21.8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0,'28'0'391,"0"0"-391,0 0 16,0 0-16,0 0 0,0 0 0,27 0 0,-27 0 15,0 0-15,0 0 16,0 0-16,0 0 0,0 0 15,0 0-15,0 0 0,0 0 16,0 0 0,-1 0-16,1 0 0,0 0 0,0 0 0,0 0 15,0 0-15,0 0 16,0 0-16,0 0 0,0 0 16,0 0-1,-1 0-15,1 0 0,0 0 16,0 0-1,0 0-15,0 0 0,0 0 32,0 0-32,0 0 0,0 0 15,0 0-15,-1 0 16,1 0 0,0 0-16,0 0 15,0 0-15,0 0 16,0 0-1,0 0 1,0 0-16,0 0 16,0 0-16,0 0 15,-1 0 1,1 0-16,0 0 16,0 0-16,0 0 15,0 0 1,0 0-1,0 0-15,0 0 0,0 0 32,0 0-32,-1 0 0,1 0 15,0 0-15,0 0 16,0 0-16,0 0 0,0 0 16,0 0-16,0 0 0,0 0 15,0 0 1,0 0-16,-1 0 0,1 0 0,28 0 15,-28 0 1,0 0-16,0 0 16,0 0-16,0 0 0,0 0 0,0 0 0,-1 0 15,1 0 1,0 0-16,0 0 16,0 0-16,0 0 0,0 0 15,0 0-15,0 0 16,0 0-16,0 0 15,-1 0-15,1 0 16,0 0 0,0 0-16,0 0 0,0 0 15,0 0-15,0 0 32,0 0-17,0 0-15,0 0 16,0 0-1,-1 0-15,1 0 16,0 0 0,0 0-1,0 0-15,0 0 16,0 0 0,0 0-1,0 0 1,0 0 15,0 0-15,-1 0-16,1 0 15,0 0 1,0 0 0,0 0-16,0 0 15,0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54:02.5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0,'28'0'171,"0"0"-171,28 0 0,0 0 0,83 0 16,-55 0 0,-28 0-16,27 0 0,-27 0 0,56 0 15,-56 0-15,0 0 0,55 0 0,-83 0 0,0 0 16,0 0 0,84 0-16,-57 0 0,-27 0 0,0 0 15,56 0-15,0 0 16,-56 0-16,0 0 15,-1 0-15,29 0 0,-28 0 16,28 0-16,-28 0 16,0 0-16,0 0 0,0 0 15,28 0-15,-1 0 16,-27 0-16,28 0 16,-28 0-16,0 0 15,28 0-15,-28 0 0,0 0 16,27 0-1,-27 0-15,0 0 16,0 0-16,0 0 16,28 0-16,-28 0 15,0 0-15,0 0 0,0 0 16,-1 0 0,1 0-16,28 0 0,-28 0 0,0 0 15,0 0 1,0 0-16,0 0 0,28 0 15,-29 0 1,1 0-16,0 0 0,0 0 0,28 0 0,-28 0 16,0 0-16,0 0 0,55 0 15,-55 0-15,0 0 16,28 0-16,-28 0 16,0 0-16,28 0 0,0 0 15,-28 0-15,27 0 0,-27 0 16,0 0-16,0 0 15,28 0-15,-28 0 16,0 0-16,0 0 0,27 0 16,1 0-16,-28 0 0,0 0 15,0 0-15,0 0 0,0 0 0,28 0 32,-28 0-32,27 0 0,-27 0 0,56 0 31,-56 0-31,28 0 0,0 0 15,-28 0-15,-1 0 16,1 0-16,0 0 0,0 0 16,0 0-16,0 0 0,0 0 0,0 0 0,28 0 15,-28 0-15,-1 0 0,1 0 16,0 0-16,0 0 0,0 0 0,28 0 16,-28 0-16,0 0 15,0 0-15,0 0 0,0 0 0,27 0 16,-27 0-16,0 0 15,0 0-15,0 0 0,0 0 0,0 0 16,0 0-16,0 0 0,0 0 16,-1 0-16,1 0 0,0 0 15,0 0-15,0 0 0,0 0 0,0 0 16,0 0-16,0 0 16,0 0-16,0 0 0,-1 0 0,1 0 15,0 0-15,0 0 16,0 0-16,0 0 0,0 0 0,0 0 15,0 0-15,0 0 0,28 0 16,-1 0-16,-27 0 0,28 0 16,-28 0-16,28 0 0,-28 0 0,0 0 0,0 0 15,-1 0-15,29 0 16,0 0-16,-28 0 0,0 0 16,0 0-16,0 0 0,55 0 15,-55 0-15,28 0 16,-28 0-16,0 0 15,28 0-15,-28 0 0,56 0 16,-1 0-16,-55 0 16,56 0-16,-56 0 15,0 0-15,0 0 0,0 0 0,27 0 0,1 0 16,-28 0 0,28 0-16,-28 0 0,0 0 0,0 0 15,0 0-15,27 0 16,-27 0-16,0 0 0,56 0 15,-56 0 1,0 0-16,56 0 0,-1 0 16,-55 0-1,28 0-15,28 0 0,-28 0 16,-29 0-16,1 0 0,56 0 0,0 0 16,-56 0-16,28 0 15,-1 0-15,1 0 0,-28 0 16,28 0-16,28 0 15,-56 0-15,0 0 0,-1 0 16,1 0-16,0 0 0,28 0 16,-28 0-16,0 0 0,0 0 0,0 0 0,28 0 15,-29 0-15,1 0 0,28 0 0,-28 0 16,28 0-16,-28 0 16,0 0-16,0 0 0,0 0 0,0 0 0,-1 0 15,29 0-15,-28 0 0,0 0 16,28 0-16,0 0 0,-28 0 15,27 0-15,-27 0 0,0 0 16,0 0-16,28 0 0,0 0 16,-28 0-16,28 0 0,-1 0 15,1 0-15,0 0 0,-28 0 0,84 0 16,-29 0-16,-27 0 16,0 0-16,0 0 15,28 0-15,-29 0 0,-27 0 0,0 0 0,56 0 16,-28 0-1,-28 0-15,55 0 0,-27 0 0,0 0 16,28 0-16,-28 0 16,-1 0-16,57 0 0,-28 0 15,-28 0-15,-28 0 0,27 0 16,29 0 0,-28 0-16,0 0 0,-28 0 0,0 0 0,55 0 15,1 0 1,-28 0-16,-28 0 0,56 0 15,-1 0-15,-27 0 16,0 0-16,-28 0 16,28 0-16,0 0 15,-1 0-15,-27 0 0,0 0 16,0 0-16,0 0 0,0 0 16,0 0-16,28 0 15,-28 0-15,-1 0 16,1 0-1,0 0 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54:09.0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0,'28'0'218,"0"0"-218,28 0 16,-28 0-16,28 0 16,-1 0-16,-27 0 0,28 0 0,-28 0 15,0 0-15,28 0 0,-28 0 16,27 0 0,-27 0-1,28 0-15,0 0 16,-28 0-16,0 0 15,0 0-15,0 0 16,28 0-16,-29 0 16,1 0-16,0 0 0,0 0 15,0 0 1,0 0-16,0 0 16,0 0-1,0 0 1,0 0-16,0 0 15,-1 0-15,1 0 16,0 0 0,0 0-16,0 0 0,0 0 15,0 0-15,0 0 32,28 0-32,0 0 0,-29 0 31,1 0-31,0 0 0,0 0 0,0 0 15,0 0 1,0 0-16,0 0 16,0 0-16,0 0 0,0 0 0,-1 0 15,1 0 1,0 0-16,0 0 0,0 0 0,0 0 0,0 0 16,0 0-1,0 0-15,0 0 0,0 0 16,-1 0-16,1 0 15,0 0-15,28 0 16,-28 0-16,0 0 16,0 0-16,0 0 0,28 0 15,-28 0 1,-1 0-16,1 0 16,0 0-16,0 0 0,0 0 0,0 0 15,0 0 1,0 0-16,0 0 0,0 0 15,0 0-15,-1 0 16,1 0-16,0 0 31,0 0-31,0 0 0,0 0 0,0 0 16,0 0-16,0 0 0,0 0 16,0 0-1,-1 0-15,1 0 0,0 0 0,0 0 16,0 0-1,0 0-15,0 0 16,0 0-16,0 0 16,0 0-16,0 0 0,0 0 15,-1 0-15,1 0 0,0 0 16,0 0 0,0 0-16,0 0 0,0 0 15,0 0 1,0 0-16,0 0 0,0 0 0,-1 0 15,1 0 1,0 0-16,0 0 16,0 0-16,0 0 0,0 0 0,0 0 0,0 0 15,0 0 1,0 0-16,27 0 0,1 0 16,0 0-1,0 0-15,-28 0 16,0 0-16,0 0 0,55 0 15,-55 0-15,28 0 16,-28 0 0,0 0-16,0 0 0,28 0 15,-28 0-15,-1 0 16,1 0-16,0 0 0,0 0 16,28 0-16,-28 0 0,0 0 15,0 0 1,0 0-16,0 0 0,27 0 0,-27 0 15,28 0 1,-28 0-16,0 0 0,0 0 16,0 0-16,0 0 15,0 0 1,0 0-16,-1 0 0,1 0 16,0 0-16,0 0 15,0 0-15,0 0 0,0 0 16,0 0-1,0 0-15,0 0 0,0 0 16,27 0 0,-27 0-16,0 0 15,0 0-15,0 0 0,0 0 0,0 0 16,0 0 0,0 0-16,0 0 15,0 0-15,27 0 16,-27 0-16,0 0 0,0 0 15,0 0-15,0 0 16,0 0-16,0 0 0,0 0 16,0 0-16,27 0 0,-27 0 15,0 0 1,28 0-16,-28 0 0,28 0 16,-28 0-1,0 0-15,0 0 16,27 0-16,-27 0 0,0 0 15,0 0-15,0 0 0,0 0 0,0 0 16,28 0-16,-28 0 16,27 0-16,-27 0 15,0 0-15,0 0 0,0 0 32,0 0-32,0 0 0,0 0 0,0 0 15,0 0 1,-1 0-1,1 0 1,0 0 0,0 0 31,0 0-47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54:16.9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89 0,'28'0'218,"0"0"-218,0 0 0,27 0 16,-27 0-16,28 0 16,-28 0-16,0 0 0,0 0 15,0 0 1,0 0-16,0 0 15,0 0-15,-1 0 0,1 0 16,0 0 0,0 0-1,0 0-15,0 0 0,0 0 16,0 0 0,0 0-16,0 0 15,0 0 1,-1 0-16,1 0 15,0 0-15,0 0 16,28 0-16,-28 0 16,0 0-16,0 0 15,0 0-15,0 0 16,-1 0 0,1 0-16,0 0 15,0 0 1,0 0-1,0 0-15,0 0 0,0 0 16,0 0 0,0 0-16,0 0 15,0 0 1,-1 0 0,1 0-16,0 0 0,0 0 15,0 0 1,0 0-16,0 0 15,0 0 1,0 0-16,0 0 16,0 0-1,-1 0-15,1 0 16,0 0-16,0 0 16,0 0-16,0 0 15,0 0-15,0 0 16,0 0-16,0 0 15,0 0 1,-1 0 0,1 0-16,0 0 0,0 0 15,0 0 1,0 0 0,0 0-16,0 0 15,0 0 1,0 0-1,0 0 1,0 0-16,-1 0 16,1 0-16,0 0 15,0 0-15,0 0 32,0 0-32,0 0 0,0 0 15,0 0-15,0 0 16,0 0-1,-1 0-15,29 0 16,-28 0 0,0 0-16,0 0 15,0 0-15,0 0 0,0 0 16,28 0 0,-28 0-16,-1 0 0,1 0 0,28 0 15,-28 0-15,0 0 16,28 0-16,-28 0 0,0 0 0,55 0 15,-55 0-15,0 0 16,28 0-16,0 0 0,-28 0 16,0 0-16,0 0 0,-1 0 0,1 0 0,28 0 15,-28 0 1,28 0-16,-28 0 0,0 0 16,0 0-16,0 0 15,-28-28-15,28 28 16,-1 0-1,1 0-15,0 0 0,0 0 16,28 0 0,-28 0-16,0 0 15,0 0-15,0 0 16,0 0-16,-1 0 16,1 0-16,0 0 0,0 0 15,0 0 1,28 0-16,-28 0 15,0 0-15,0 0 0,0 0 16,-1 0-16,1 0 0,0 0 16,0 0-16,0 0 0,0 0 0,0 0 15,0 0-15,0 0 16,0 0-16,0 0 0,0 0 16,27 0-1,-27 0-15,0 0 0,0 0 0,0 0 0,28 0 16,0 0-1,-28 0-15,-1 0 0,29 0 16,-28 0-16,28 0 16,0-28-16,0 0 0,-28 28 0,27 0 15,1 0-15,-28 0 16,0 0-16,28 0 16,0 0-16,-28 0 0,0 0 15,27 0-15,-27 0 16,0 0-16,0 0 0,28 0 0,0 0 15,-28 0 1,0 0-16,-1 0 0,1 0 0,0 0 16,0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54:19.2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0 209 0,'0'28'109,"56"-28"-93,0 0-16,0 0 0,-1 0 0,1 0 0,56 0 15,-28 0 1,-1 0-16,-27 0 0,0 0 16,-28 0-16,0 0 0,0 0 0,55 0 15,-55 0 1,56 0-16,-56 0 16,0 0-16,56 0 0,-56-28 15,-1 28-15,29 0 16,-28 0-16,0 0 0,0 0 15,0 0-15,0-28 0,0 28 0,0 0 16,0 0-16,0 0 16,-1 0-16,1 0 15,0 0-15,0 0 16,0 0-16,-28-28 16,28 28-16,0-28 0,0 28 15,0 0 1,0 0-16,0 0 0,-1 0 15,1 0 1,0 0-16,0 0 0,0 0 16,0 0-16,0 0 0,0 0 15,0 0-15,0-28 16,0 28-16,55-28 0,-27 28 16,-28 0-16,0 0 15,0 0-15,0 0 0,28 0 0,-28 0 16,-1 0-16,1 0 15,28-28-15,-28 28 0,0 0 16,0 0-16,0 0 0,56 0 16,-57 0-16,1 0 0,0 0 0,56 0 15,-56 0-15,28 0 0,-28 0 0,28 0 16,-29 0-16,57 0 16,-28 0-16,0 0 15,-28 0-15,28 0 0,27 0 16,1 0-16,-56 0 0,0 0 15,0 0-15,28 0 0,-29 0 16,29 0-16,0 0 0,-28 0 0,28 0 0,0 0 16,-28 0-16,0 0 15,27 0-15,1 0 0,-28 0 0,28 0 0,-28 0 16,0 0-16,28 0 0,-1 0 0,-27 0 16,28 0-16,-28 0 0,28 0 0,0 0 15,-28 0-15,27 0 0,1 0 0,0 0 16,0 0-16,0 0 15,-28 0-15,27 0 0,1 0 0,28 0 16,-28 0 0,0 0-16,-28 0 0,27 0 0,-27 0 15,56 0-15,-56 0 16,28 0-16,0 0 0,-1 0 16,-27 0-16,0 0 0,0 0 15,0 0-15,0 0 16,0 0-16,0 0 15,0 0-15,0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1:01:18.7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0,'0'-28'109,"28"28"-93,28 0-16,-28 0 0,27 0 15,1 0-15,-28 0 0,0 0 0,0 0 16,28 0-16,-28 0 0,28 28 0,-1-28 16,1 0-16,0 0 0,-56 28 0,56-28 0,-28 0 15,28 0-15,-1 0 0,1 0 0,0 0 0,0 0 16,-28 0-16,28 0 16,-28 0-16,27 0 0,1 0 0,0 0 0,0 0 15,0 0-15,-28 0 0,-1 0 16,29 0-16,0 0 0,-28 0 0,28 0 0,0 0 15,0 0-15,-1 0 16,1 0-16,0 0 0,-28 0 0,28 0 16,-28 0-16,27 0 0,1 0 15,-28 0-15,28 0 0,-28 0 0,0 0 16,0 0-16,28 0 16,-28 0-16,-1 0 0,1 0 0,0 0 15,0 0-15,28 0 16,-28 0-16,0 0 0,0 0 0,28 0 15,-29 0-15,1 0 16,0 0-16,0 0 0,0 0 0,0 0 16,0 0-16,0 0 0,0 0 0,0 0 0,0 0 15,-1 0-15,1 0 16,0 0-16,0 0 0,0 0 0,0 0 16,0 0-1,0 0-15,0 0 0,0 0 16,0 0-16,27 0 15,-27 0-15,0 0 16,0 0-16,0 0 16,0 0-16,0 0 0,0 0 15,0 0-15,0 0 0,0 0 0,-1 0 16,1 0-16,0 0 0,0 0 0,0 0 16,0 0-16,0 0 0,0 0 15,0 0-15,0 0 0,0 0 16,-1 0-16,1 0 0,0 0 0,0 0 15,0 0-15,0 0 0,0 0 0,0 0 16,28 0-16,-28 0 16,0 0-16,-1 0 0,1 0 0,0 0 0,0 0 15,0 0-15,0 0 0,0 0 16,0 0-16,0 0 16,0 0-16,0 0 15,-1 0 1,1 0-16,0 0 15,0 0-15,0 0 16,0 0-16,0 0 16,0 0-16,0 0 0,0 0 0,0 0 15,27 0-15,-27 0 0,0 0 16,0 0-16,28 0 0,-28 0 0,0 0 16,0 0-16,0 0 15,0 0-15,-1 0 0,1 0 0,0 0 16,28 0-16,-28 0 15,0 0-15,0 0 16,0 0 0,0 0-16,0 0 0,-1 0 15,1 0-15,28 0 16,-28 0-16,0 0 0,0 0 0,0 0 16,28 0-16,-28 0 0,27 0 0,-27 0 15,28 0-15,0 0 16,0 0-16,-28 0 0,28 0 0,-1 0 15,-27 0-15,0 0 0,28 0 16,-28 0-16,28 0 0,-28 0 0,27 0 0,-27 0 16,0 0-1,28 0-15,-28 0 0,0 0 0,0 0 0,0 0 16,0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1:04:25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0 188 0,'28'0'47,"-1"0"-47,1 0 15,28 0-15,-28 0 0,0 0 16,0 0-16,0 0 0,0 0 0,0 0 0,0 0 16,27 0-16,-27 0 0,0 0 0,0 0 0,0 0 15,28 0-15,-28 0 16,28 0-16,-1 0 0,-27 0 16,28 0-16,0 0 0,-28 0 0,0 0 15,0 0-15,28 0 0,-29 0 0,29 0 0,-28 0 16,0 0-16,0 0 15,28 0-15,-28 0 0,28 0 0,-29 0 0,1 0 16,0 0-16,28 0 0,-28 0 16,0 0-16,28 0 0,-28 0 15,0 0-15,27 0 0,-27 0 0,0 0 16,0 0-16,28 0 0,-28 0 16,28 0-16,-28 0 0,27 0 0,1 0 15,-28 0-15,28 0 0,-28 0 16,0 0-16,28 0 0,-28 0 0,27 0 15,-27 0-15,28 0 16,0 0-16,-28-28 16,0 28-16,0-28 0,0 28 0,0 0 0,-1 0 15,1 0-15,0 0 0,0 0 16,0 0-16,0 0 16,0 0-16,0 0 0,0 0 0,28 0 15,-29 0-15,1 0 0,0 0 0,0 0 16,28 0-16,-28 0 0,0 0 15,0 0-15,0 0 0,0 0 0,27 0 0,-27 0 16,0 0-16,0 0 16,0 0-16,28 0 0,-28 0 0,0 0 15,0 0-15,0 0 0,-1 0 0,1 0 16,0 0-16,0 0 0,0 0 16,0 0-16,0 0 0,0 0 15,0 0-15,0 0 0,27 0 16,-27 0-16,0 0 0,0 0 15,0 0-15,28 0 0,-28 0 16,0 0-16,28 0 16,-28 0-16,27 0 0,-27 0 0,0 0 0,0 0 15,28 0-15,-28 0 0,28 0 16,-28 0-16,-1 0 0,1 0 0,28 0 16,-28 0-16,28 0 0,-28 0 0,0 0 15,0 0-15,27 0 0,-27 0 16,28 0-16,-28 0 0,0 0 0,0 0 15,28 0-15,-28 0 0,28 0 0,-29 0 0,1 0 16,0 0-16,0 0 0,0 0 16,28 0-16,-28 0 0,0 0 0,28 0 15,-29 0-15,29 0 0,0 0 0,-28 0 0,28 0 0,0 0 16,-28 0 0,27 0-16,-27 0 0,28 0 0,0 0 0,-28 0 15,28 0-15,-28 0 0,27 0 16,1 0-16,0 0 0,0 0 0,-28 0 0,0 0 15,28 0-15,-1 0 16,1 0-16,-28 0 0,28 0 0,0 0 0,0 0 16,-1 0-16,1 0 0,0 0 0,0 0 15,0 0-15,0 0 0,-1 0 16,-27 0-16,28 0 0,0 0 0,-28 0 0,28 0 16,-1 0-16,1 0 15,0 0-15,-28 0 0,28 0 0,0 0 0,0 0 16,-1 0-16,1 0 15,0 0-15,-28 0 0,28 0 16,-28 0-16,0 0 0,-1 0 0,29 0 16,0 0-16,0 0 0,-28 0 0,28 0 0,0 0 15,-29 0-15,29 0 0,0 0 0,-28 0 0,28 0 16,-28 0-16,0 0 0,0 0 16,-1 0-16,1 0 0,0 0 0,28 0 15,-28 0-15,0 0 0,28 0 16,-28 0-16,0 0 0,-1 0 0,1 0 15,0 0-15,0 0 0,0 0 16,0 0-16,28 0 0,-28 0 0,0 0 0,0 0 16,27 0-16,-27 0 0,0 0 0,28 0 0,-28 0 15,28 0 1,-28 0-16,28 0 0,-29 0 0,29 0 16,0 0-16,-28 0 0,28 0 15,-28 0-15,0 0 0,27 0 0,-27 0 16,28 0-16,-28 0 15,28 0-15,-28 0 0,0 0 0,0 0 16,0 0-16,0 0 0,-1 0 16,1 0-1,0 0 17,0 0-32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1:12:07.1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0,'28'0'203,"-1"0"-203,1 0 0,0 0 15,28 0-15,-28 0 0,0 0 16,28 0-16,-28 0 0,0 0 0,-1 0 16,1 0-16,0 0 0,28 0 15,-28 0-15,0 0 0,0 0 0,0 0 16,0 0-16,0 0 0,0 0 16,27 0-16,-27 0 15,0 0-15,0 0 0,0 0 16,0 0-16,0 0 15,0 0-15,0 0 0,0 0 0,-1 0 16,1 0-16,0 0 16,0 0-16,0 0 15,0 0-15,0 0 0,28 0 16,-28 0 0,0 0-16,0 0 0,-1 0 0,1 0 15,28 0 1,-28 0-16,0 0 15,0 0-15,28 0 16,-28 0-16,0 0 0,-1 0 16,1 0-16,0 0 15,0 0-15,0 0 0,0 0 16,28 0-16,-28 0 0,28 0 16,-29 0-1,1 0-15,0 0 0,0 0 0,0 0 16,0 0-16,0 0 15,0 0-15,56 0 0,-56 0 16,-1 0-16,1 0 16,0 0-16,0 0 15,28 0-15,0 0 16,-28 0 0,0 0-16,0 0 0,-1 0 0,1 0 15,0 0 1,28 0-16,-28 0 15,28 0-15,-28 0 16,28 0-16,-1 0 16,-27 0-16,0 0 15,0 0-15,0 0 0,0 0 0,0 0 16,0 0-16,0 0 0,0 0 16,0 0-16,-1 0 15,1 0-15,0 0 0,0 0 0,0 0 16,28 0-1,0 0-15,-28 0 0,0 0 16,-1 0-16,1 0 0,0 0 16,0 0-16,28 0 0,0 0 0,0 0 15,-28 0-15,0 0 0,27 0 16,29 0 0,-28 0-16,56 0 0,-57 0 0,-27 0 15,84 0-15,-28 0 16,-29 0-16,1 0 0,28 0 15,-56 0-15,0 0 16,28 0-16,-28 0 0,27 0 0,-27 0 0,0 0 16,28 0-1,-28 0-15,0 0 0,0 0 16,0 0-16,0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5T02:29:57.4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1374 0 0,'-28'0'31,"1"0"-31,27 28 16,-28-28-16,0 0 15,0 0-15,28 28 0,-28 0 16,0-28-16,0 0 16,0 0-1,0 0-15,0 0 16,28 28-1,-28-28-15,28 28 0,-28-28 16,1 0 0,-1 0-1,0 0-15,0 28 16,0-28 15,0 28-31,0-1 16,0-27-1,0 0-15,28 28 16,-28-28-16,0 0 0,-27 28 16,27 0-1,0-28-15,28 28 0,-28 0 16,0-28-16,0 28 16,0-28-16,0 0 15,28 28-15,-28-28 0,0 28 31,1 0-31,-1 0 16,0-1-16,28 1 16,-28-28-16,28 28 0,-28-28 15,28 28-15,-28-28 16,28 28-16,-28-28 0,28 28 0,-28-28 16,0 56-16,0-28 15,28 0-15,-28 0 16,28 27-16,0-27 0,-28 0 0,1-28 15,27 28-15,-28 0 0,28 0 16,0 0-16,0 0 16,0 0-16,0 0 15,0 0 1,0-1-16,0 1 0,0 0 16,0 0-16,0 0 15,0 0-15,0 0 16,0 0-16,0 0 15,0 0-15,28 0 32,-1 0-17,-27-1-15,28-27 16,0 0-16,0 0 0,0 28 16,28-28-1,-56 28-15,28-28 0,0 28 0,0-28 16,0 0-1,0 0-15,-1 0 16,1 0-16,56 28 16,-56 0-16,0-28 15,0 0-15,0 0 0,0 0 0,27 0 16,-27 0-16,84 0 16,0 0-16,-57 0 15,-27 0-15,0 0 0,0 0 0,28 0 16,-28 0-16,0 0 15,0 0-15,0 0 0,0 0 16,27 0-16,-55-28 0,56 28 16,-28 0-1,0 0-15,0 0 0,0-28 0,0 0 16,0 28-16,0 0 16,0 0-1,-1 0-15,-27-28 0,28 28 0,-28-28 16,28 28-16,-28-27 0,28 27 15,0-28-15,0 28 16,0 0-16,-28-28 0,28 28 0,-28-28 16,28 0-16,0 0 15,0 0 1,-28 0-16,27 28 0,1-28 16,-28 0-1,0 0-15,28 28 0,-28-28 16,28 1-16,-28-1 0,28-28 15,-28 28-15,0 0 16,0 0-16,0 0 0,0 0 16,0 0-16,0 0 0,0 1 15,0-1-15,0 0 16,0 0-16,0 0 16,0 0-16,0 0 15,0 0-15,0 0 16,-28 0-16,28 0 15,-28 0 1,0 1-16,0-1 0,1 0 16,-1 0-16,0 28 15,28-28-15,-28 0 16,0 0-16,0 28 16,0-28-1,0 0 1,0 28-1,28-28 1,-28 28 31,0 0-31,1 0 15,-1 0-31,0 0 15,0 0-15,0 0 16,0 0-16,0 0 0,0 0 0,-28 0 16,28 0-1,-27 0-15,27 0 0,0 0 16,0 0 0,0 0-1,0 0-15,0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1:16:58.2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0,'28'0'188,"0"0"-173,27 0-15,1 28 0,-28-28 0,28 28 0,-28-28 16,28 0-16,0 0 0,-29 0 0,29 0 16,-28 0-16,28 0 0,0 0 15,0 0-15,-28 0 16,83 0-16,-55 0 15,-28 0-15,0 0 0,0 0 0,28 0 16,-28 0 0,27 0-16,1 0 15,-28 0 1,0 0-16,0 0 0,0 0 16,0 0-16,0 0 0,0 0 0,27 0 15,-27 0 1,0 0-16,0 0 0,0 0 15,28 0 1,-28 0-16,0 0 0,0 0 0,-1 0 16,29 0-1,-28 0-15,0 0 0,0 0 0,0 0 16,0 0-16,0 0 0,0 0 16,0 0-16,0 0 15,-1 0-15,1 0 0,0 0 0,0 0 16,0 0-16,0 0 15,28 0-15,-28 0 0,0 0 16,27 0 0,-27 0-16,0 0 0,28 0 0,-28 0 15,0 0-15,0 0 16,28 0 0,-28 0-16,27 0 0,1 0 15,0 0 1,28 0-16,-56 0 0,28 0 15,-29 0-15,57 0 16,0 0 0,-56 0-16,28 0 15,-28 0-15,-1 0 0,1 0 0,28 0 16,-28 0-16,28 0 0,0 0 0,-28 0 16,0 0-16,0 0 0,27 0 15,-27 0-15,28 0 0,-28 0 16,0 0-16,0 0 0,28 0 15,-1 0-15,-27 0 16,56 0-16,-56 0 16,0 0-16,28 0 0,0 0 15,-1 0 1,-27 0-16,0 0 0,0 0 0,0 0 0,0 0 16,0 0-16,28 0 0,-28 0 15,0 0-15,-1 0 0,1 0 0,0 0 16,0 0-16,0 0 0,0 0 0,28 0 0,0 0 15,-1 0 1,-27 0-16,56 0 16,0 0-1,-28 0-15,0 0 16,-29 0-16,57 0 16,-56 0-1,28 0-15,0 0 16,-28 0-1,27 0-15,-27 0 16,0 0-16,0 0 16,28 0-1,-28 0-15,0 0 0,0 0 16,0 0 0,0 0-16,-1 0 0,1 0 0,28 0 15,0 0 1,-28 0-16,28 0 15,-28 0-15,0 0 16,0 0-16,-1 0 0,1 0 0,28 0 16,-28 0-16,28 0 15,-28 0-15,0 0 16,0 0-16,0 0 0,-1 0 0,29 0 16,-28 0-1,0 0-15,0 0 0,0 0 0,0 0 0,0 0 16,28 0-1,-29 0-15,29 0 0,-28 0 16,0 0 0,28 0-16,-28 0 0,0 0 15,0 0-15,0 0 0,0 0 16,-1 0 0,1 0-16,0 0 15,0 0 1,0 0-16,0 0 0,0 0 15,0 0 1,0 0 15,0 0-31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1:19:33.4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0,'0'28'219,"28"-28"-219,28 0 0,0 28 16,-28-28-16,0 0 15,28 0-15,-29 0 0,1 0 0,0 0 16,0 0-16,0 0 0,28 0 0,-28 0 16,0 0-16,28 0 15,-1 0-15,-27 0 0,28 0 16,-28 0-16,28 0 15,-28 0-15,0 0 0,27 0 0,1 0 16,-28 0-16,0 0 16,28 0-16,-28 0 0,0 0 0,28 0 15,-1 0-15,-27 0 0,28 0 16,-28 0-16,0 0 16,28 0-16,0 0 0,-1 0 0,-27 0 31,0 0-31,0 0 0,0 0 0,0 0 15,0 0-15,0 0 16,0 0-16,0 0 0,0 0 16,0 0-16,-1 0 15,1 0-15,0 0 16,0 0-16,0 0 16,0 0-16,0 0 0,0 0 0,0 0 15,0 0-15,55 0 16,-55 0-16,0 0 0,28 0 15,-28 0-15,0 0 0,56 0 16,-57 0 0,1 0-16,0 0 0,0 0 0,0 0 0,28 0 15,-28 0-15,28 0 0,-28 0 16,0 0-16,-1 0 0,1 0 16,0 0-16,0 0 0,0 0 0,28 0 0,-28 0 15,0 0-15,28 0 16,-1 0-16,1 0 0,-28 0 0,28 0 15,-28 0-15,0 0 0,0 0 16,0 0-16,27 0 0,-27 0 0,0 0 0,0 0 16,0 0-1,0 0-15,0 0 0,28 0 16,-28 0-16,0 0 31,-1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1:19:37.2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0,'56'0'62,"0"28"-62,139 0 16,-111 0-1,-1-28-15,-27 0 0,28 28 0,28-28 16,83 28-16,-83-28 0,-29 0 16,1 0-16,111 0 0,-167 0 0,28 0 15,84 0-15,-84 0 16,-1 0-16,29 0 0,0 0 16,-28 0-16,-28 0 0,0 0 0,55 0 15,-55 0 1,0 0-1,0 0-15,0 0 0,0 0 0,0 0 0,0 0 16,0 0-16,0 0 0,-1 0 16,1 0-16,0 0 15,0 0-15,0 0 16,0 0-16,0 0 16,0 0-1,0 0-15,0 0 16,0 0-1,-1 0-15,1 0 0,0 0 16,0 0-16,0 0 0,0 0 16,0 0-16,0 0 0,0 0 0,28 0 15,-1 0-15,-27 0 16,28 0-16,-28 0 16,0 0-16,0 0 0,28 0 15,-28 0 1,0 0-16,-1 0 15,1 0 1,0 0 0,0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5T02:34:17.0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 0,'28'0'0,"0"0"0,0 0 15,0 0 1,0 0 0,-1 0 15,1 0 0,0 0-31,0 0 0,0 0 16,0 0-16,0 0 15,0 0-15,0 0 0,0 0 0,0 0 16,-1 0-16,1 0 16,0 0-16,0 0 0,0 0 15,0 0 1,0 28-16,0-28 16,0 0-16,0 0 0,0 0 15,0 0-15,-1 0 16,1 0-16,0 0 0,0 0 0,0 0 15,0 0-15,0 0 0,28 0 16,-28 0-16,27 0 16,-27 0-16,0 0 0,28 0 15,-28 0-15,28 0 16,-28 0-16,0 0 0,0 0 16,0 0-16,-1 0 15,1 0-15,28 0 0,-28 0 16,0 0-16,0 0 0,28 0 15,0 0-15,-29 0 0,1 0 16,28 0 0,-28 0-16,0 0 0,0 0 15,28 0-15,-28 0 0,27 0 16,-27 0-16,0 28 16,0-28-16,0 28 15,0-28-15,0 0 16,0 0-16,0 0 0,0 0 15,0 0-15,0 0 16,-1 28-16,1-28 16,0 0-16,0 0 0,0 0 15,0 0-15,0 0 16,0 0 0,0 0-16,0 0 15,0 27-15,-1-27 0,-27 28 16,28-28-1,0 0 1,0 0-16,0 0 16,0 0-1,0 0 1,0 0 31,0 0-47,0 0 15,0 0 1,-1 0-16,1 0 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5T02:35:36.0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0,'0'-28'16,"28"28"-16,0 0 15,-1 0-15,1 0 16,-28 28-16,0 0 0,0 28 16,0-28-16,0 28 0,0-28 0,0 0 15,0-1-15,0 29 0,0-28 0,0 28 16,0-28-16,0 0 0,0 0 0,0 0 16,0 0-16,0 0 0,0-1 0,0 1 15,28 0-15,0 0 0,-28 0 16,28 0-16,-28 0 0,0 0 15,0 0-15,0 0 16,0 0-16,0-1 0,28 1 16,0 0-16,0 0 0,0-28 15,0 28 1,0-28 0,-28 28-1,28-28-15,-1 0 16,1 0-16,0 28 0,0 0 15,0-28-15,0 28 0,0-28 16,0 0-16,28 28 0,-28-28 0,27 28 16,-27-28-1,0 0-15,28 28 0,-28-28 0,28 27 16,-28-27-16,0 0 0,-1 0 16,29 0-16,-28 0 0,28 0 0,0 28 15,-28-28-15,0 0 0,28 0 0,-1 0 16,-27 0-16,0 0 0,28 0 0,-28 0 15,0 0-15,28 0 0,-28 0 0,27 0 16,-27 0-16,0 0 0,0 0 0,0 0 16,28 0-16,-28 0 0,0 0 0,0 0 15,27 0-15,-27 0 16,0 0-16,0 0 0,0 0 16,0 0-1,-28-28-15,28 28 0,-28-27 16,0-1-1,0 0-15,0 0 16,0 0-16,0 0 16,0 0-16,0 0 15,0 0-15,0 0 0,0 0 16,0-27-16,-28 27 0,28 0 16,-28 0-16,0 0 0,0 0 15,0 0-15,0-28 0,28 28 16,-27 0-16,27 1 0,-28 27 15,0-28-15,0 0 0,0 0 0,0 0 16,28 0-16,-28 0 0,0 28 16,0-28-16,0 0 0,0 0 0,0 0 15,28 0-15,-27 1 16,-1 27-16,0-28 16,0 0-16,0 0 0,0 28 15,0 0 1,0 0-16,0-28 0,0 28 15,0-28-15,1 0 16,-1 28-16,0 0 0,0 0 16,0 0-16,0 0 0,0 0 15,0 0 1,0 0-16,0 0 0,0 0 16,0 0-16,1 0 15,-1 0 1,0 0-16,0 0 15,-28 0-15,28 0 0,0 0 16,0 0-16,0 0 0,0 0 0,-27 0 16,27 0-16,-28 0 0,28 0 15,0 0-15,0 0 0,0 0 16,0 0-16,0 0 16,1 0-16,-1 0 15,0 0-15,0 0 16,0 0-16,0 0 15,0 0-15,0 0 0,0 0 16,0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43:31.8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0,'27'0'390,"29"0"-390,-28 0 0,0 0 0,0 0 16,0 0-16,28 0 0,0 0 0,-28 0 0,-1 0 16,1 0-16,28 0 15,-28 0-15,0 0 0,0 0 0,0 0 16,0 0-16,0 0 15,27 0-15,-27 0 0,0 0 0,0 0 16,28 0 0,-28 0-16,0 0 0,0 0 0,0 0 15,0 0-15,-1 0 16,1 0-16,0 0 0,0 0 16,0 0-16,28 0 15,-28 0-15,0 0 0,0 0 16,0 0-16,0 0 0,-1 0 0,29 0 15,-28 0-15,28 0 16,-28 0-16,0 0 16,0 0-16,0 0 0,0 0 0,-1 0 15,1 0 1,0 0-16,0 0 0,0 0 0,0 0 16,0 0-16,0 0 15,0 0-15,0 0 16,0 0-16,-1 0 0,57 0 15,-56 0-15,28 0 0,-28 0 16,0 0-16,0 0 16,28 0-16,-29 0 0,29 0 15,-28 0-15,0 0 0,0 0 16,28 0-16,0 0 16,-28 0-16,-1 0 0,29 0 15,-28 0-15,0 0 16,0 0-16,0 0 0,0 0 0,56 0 15,-56 0 1,-1 0-16,29 0 0,-28 0 16,0 0-16,0 0 0,28 0 15,-28 0 1,28 0-16,-29 0 0,1 0 0,0 0 16,0 0-16,0 0 15,0 0-15,0 0 0,0 0 0,0 0 16,0 0-16,0 0 15,27 0-15,-27 0 0,0 0 0,28 0 16,0 0-16,-28 0 16,0 0-16,0 0 15,0 0-15,-1 0 0,1 0 0,28 0 16,-28 0-16,0 0 0,56 0 16,-56 0-16,55 0 15,-55 0-15,0 0 0,0 0 16,0 0-16,0 0 15,28 0-15,-28 0 0,27 0 0,-27 0 16,0 0-16,0 0 0,0 0 0,0 0 16,28 0-16,-28 0 0,0 0 0,28 0 15,-29 0-15,1 0 16,0 0-16,0 0 0,0 0 0,0 0 16,0 0-16,0 0 15,0 0-15,0 0 0,0 0 0,-1 0 16,1 0-16,28 0 0,-28 0 15,0 0-15,0 0 0,0 0 0,0 0 0,28 0 16,-28 0-16,-1 0 16,1 0-16,28 0 0,-28 0 0,28 0 0,-28 0 15,0 0-15,0 0 0,27 0 0,-27 0 16,0 0-16,0 0 16,0 0-16,28 0 0,-28 0 0,28 0 0,-1 0 0,-27 0 15,0 0-15,28 0 16,0 0-16,0 0 0,-28 0 0,55 0 15,-55 0-15,56 0 16,-28 0-16,-28 0 0,0 0 0,0 0 16,27 0-16,-27 0 0,28 0 0,0 0 15,-28 0-15,0 0 16,0 0-16,55 0 0,-55 0 16,0 0-16,28 0 15,-28 0-15,56 0 0,-28 0 16,-1 0-16,29 0 15,-28 0-15,-28 0 0,28 0 0,0 0 16,-29 0-16,29 0 16,0 0-16,-28 0 0,28 0 0,-28 0 15,0 0-15,0 0 0,55 0 0,-55 0 16,56 0 0,-56 0-16,0 0 0,28 0 15,-1 0-15,-27 0 0,28 0 16,-28 0-16,0 0 0,28 0 0,-28 0 0,28 0 0,-1 0 15,-27 0-15,28 0 16,0 0-16,-28 0 0,28 0 0,-28 0 16,27 0-16,1 0 0,-28 0 15,28 0-15,-28 0 0,0 0 16,0 0-16,0 0 0,55 0 0,-55 0 16,0 0-16,0 0 0,28 0 15,-28 0-15,0 0 0,28 0 16,-29 0-16,29 0 0,-28 0 15,0 0-15,28 0 0,-28 0 0,0 0 0,0 0 16,28 0-16,-29 0 16,29 0-16,-28 0 0,0 0 0,0 0 0,28 0 15,-28 0-15,28 0 0,-29 0 0,1 0 16,0 0-16,28 0 0,-28 0 16,0 0-16,0 0 0,28 0 0,-28 0 15,0 0-15,-1 0 16,1 0-16,0 0 0,0 0 0,28 0 15,-28 0-15,28 0 0,0 0 0,-29 0 16,1 0-16,28 0 0,-28 0 0,0 0 0,0 0 16,28 0-16,-28 0 0,0 0 15,-1 0-15,1 0 0,0 0 16,0 0-16,0 0 0,0 0 16,0 0-16,0 0 15,0 0-15,0 0 0,0 0 16,0 0-16,-1 0 15,1 0-15,0 0 0,0 0 16,0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43:34.6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0,'28'0'188,"0"0"-173,0 0-15,0 0 0,0 0 0,0 0 16,0 0 0,-1 0-16,1 0 0,0 0 15,0 0-15,0 0 16,0 0-16,0 0 16,0 0-16,0 0 15,0 0-15,-28 28 16,28-28-1,-1 0-15,1 0 16,0 0-16,0 0 16,0 0-16,0 0 0,0 0 15,0 0-15,0 0 16,0 0-16,0 0 0,-1 0 16,1 0-16,0 0 15,28 0-15,-28 0 16,0 0-1,0 0-15,0 0 0,0 0 16,0 0-16,0 0 16,-1 0-16,1 0 0,0 0 15,0 0 1,0 0 0,0 0-1,0 0 1,0 0-16,0 0 0,0 28 0,0-28 31,-1 0-31,1 0 16,0 0-16,0 0 0,0 0 15,0 0 1,0 0-16,0 0 0,0 0 16,0 0-1,0 0-15,0 0 16,-1 0-1,1 0-15,0 0 0,0 0 0,0 0 16,0 0 0,0 0-16,0 0 15,0 0-15,0 0 16,0 0-16,-1 0 16,1 0-1,0 0-15,0 0 16,0 0-16,0 0 0,0 0 15,0 0-15,0 0 16,0 0-16,0 0 0,-1 0 0,1 0 16,28 0-1,-28 0-15,28 0 16,-28 0-16,0 0 16,0 0-16,0 0 15,27 0-15,-27 0 16,0 0-16,0 0 15,0 0-15,0 0 16,0 0-16,0 0 16,0 0-1,0 0 1,0 0 0,-1 0-1,1 0 48,-28 28-16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43:37.5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0,'28'0'203,"0"0"-203,-1 0 16,1 0-16,28 0 15,-28 0-15,0 0 0,0 0 16,0 0-16,0 0 16,0 0-16,28 0 15,-29 0-15,1 0 0,0 0 16,0 0 0,0 0-16,0 0 15,0 0-15,0 0 16,0 0-16,0 0 0,0 0 31,-1 0-31,1 0 16,0 0-16,0 0 15,0 0 1,0 0 0,0 0-1,0 0 16,0 0-31,0 0 16,0 0 0,0 0-16,-1 0 15,1 0 1,0 0-16,0 0 16,0 0-16,0 0 15,0 0 1,0 0-16,0 0 15,0 0 1,0 0 15,-1 0-15,1 0 0,0 0-1,0 0 1,0 0-16,0 0 15,0 0 1,0 0 0,0 0-1,0 0 1,0 0 0,-1 0 15,1 0-16,0 0 1,0 0-16,0 0 47,0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43:41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0,'28'0'141,"0"0"-141,28 0 15,-29 0-15,1 0 0,0 0 0,0 0 16,0 0-16,0 0 0,0 0 16,0 0-16,28 0 0,-28 0 15,-1 0-15,1 0 16,0 0-16,0 0 0,0 0 15,28 0-15,-28 0 16,0 0-16,28 0 0,-28 0 0,-1 0 16,1 0-16,0 0 0,0 0 0,28 0 0,-28 0 15,0 0 1,0 0-16,0 0 0,0 0 0,-1 0 16,1 0-16,0 0 15,0 0-15,0 0 0,0 0 0,0 0 31,0 0-31,0 0 0,0 0 16,0 0 0,-1 0-16,1 0 15,0 0-15,0 0 16,0 0 0,0 0-16,0 0 0,0 0 15,0 0 1,0 0-1,0 0-15,0 0 16,-1 0-16,1 0 16,0 0-16,0 0 15,0 0-15,0 0 16,0 0-16,0 0 16,0 0-1,0 0-15,0 0 16,-1 0-1,1 0 1,0 0-16,0 0 16,0 0-16,0 0 0,0 0 0,0 0 15,0 0-15,0 0 0,0 0 16,-1 0-16,1 0 16,0 0-16,0 0 0,0 0 0,28 0 15,-28 0 1,0 0-16,0 0 15,0 0-15,0 0 16,-1 0-16,1 0 0,0 0 16,0 0-16,0 0 15,0 0-15,0 0 16,0 0-16,0 0 0,0 0 16,0 0-16,-1 0 15,1 0-15,0 0 0,0 0 16,0 0-16,28 0 15,-28 0-15,0 0 0,0 0 16,0 0 0,0 0-16,-1 0 15,1 0-15,0 0 0,0 0 16,0 0-16,0 0 0,0 0 16,0 0-16,0 0 15,0 0 1,0 0-16,-1 0 0,1 0 15,0 0 1,0 0-16,0 0 16,0 0-1,0 0-15,0 0 16,0 0-16,0 0 16,0 0-16,-1 0 0,1 0 15,0 0-15,0 0 0,0 0 0,0 0 16,0 0-16,0 0 15,28 0-15,-28 0 0,0 0 16,-1 0 0,1 0-16,0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0:46:35.3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F0696-A542-420F-A9D8-2B54FA630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250C06-2D88-4660-962E-1A9C123F7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35EB70-F44C-4536-8941-F7D94E8E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296A24-75C9-4B07-AB83-85F6F678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C67D0-BCD7-4E17-99F4-7E1B4919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26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3D5BA-537F-480D-9C13-F03D9FB8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FD056C-5B80-422F-B2F0-3AD325A60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20084-1A00-48F8-B694-43B76107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E88760-B4CF-44B8-BE2E-DCE58412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B87305-E2F5-4104-9223-D5B9107E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05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A397B6-6623-44BA-AC5D-AF95091CF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8B183C-6579-4EA9-9637-E7E62E6D3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3B19CC-C734-488A-A399-8CD79105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7AE37-7BB4-47CE-AC0E-BFCD40CC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C60D73-0D8A-4195-B038-29463259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25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64408-3E7C-4838-A626-227AFCCB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360D2A-6B96-4D52-B9AD-976FB9BFF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0564D-ACD3-4035-8380-C00AEB55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32EE1-097C-43E2-9550-45DBA9FF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E0475-2FFE-40DC-B4C5-3C6C82F0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04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72F41-C9F7-44F7-BBC5-E34178C3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98AA82-38A7-4A03-92C0-C6995FD31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20919-F4D1-4E64-BF39-FF7106E3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2D6BE1-B06D-4A81-A99D-9ED2EB29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3A18A-458B-4DAF-B292-B56556DA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93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B2166-D49B-45F3-913F-268C8BC0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68176-AE96-4AE4-B8E7-2F49AC475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BE9311-94B9-4D74-8ADE-01D0F603A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5AF73E-6CBA-47FD-AE96-56FA4DED7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665743-884E-4B2D-A92A-ED43863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F0979A-DAAA-408B-8328-10F05D4A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0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B0006-0EF6-4304-9023-02F1438B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49028-F7EA-4A8B-9E02-AF555EBC2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F22770-9A04-400D-907D-DF49DC4A4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83D112-A11C-4776-BEB8-EF189ACDD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E867F8-1A51-4522-AA00-6392C253E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9DEDE1-0D98-4D7D-BE18-6A8F0618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BA9422-66A7-457B-89E7-3EC8E7D35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9CD6F9-0030-40CD-AD61-B94F1638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80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16AC9-ACBC-40A6-9545-6B3AC6FC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161C12-4452-40DE-A505-BBCE434E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7177C0-3CFF-470C-9A9A-5B8F7840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C36B1B-F8B2-430A-A5FB-AE0C7B13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22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7307A9-AA56-423D-8656-CE5C3D313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F9938B-A69C-4708-8C04-C05714B6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DD7F91-D5B6-4B3F-A79C-7F5B8830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14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0566-9742-40D5-97DC-BC795B4A1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8ACBEE-1315-45A1-9FFB-DDBD111C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A29FBC-DDC2-4B8D-9A9F-C522B4FD3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F907CC-C04D-4E99-A80F-B4728084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66E6F-82D4-4EC8-B344-BFF1E33F8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61D520-8833-4EF4-91FC-5CC1C765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81B2-11CC-4FE2-8B1F-02FA68E9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CA4D07-E9F0-469D-996F-4678F2BF3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A14FFE-0A19-4C9D-8BCA-4D8830C64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4B5A19-9A42-41B2-8395-DC8DDD3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A38FB5-FBF9-4C61-9853-1A359B9BD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FF083B-85C5-4D1D-9B92-42D572ED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0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57183D-FDCE-4287-851A-E5DA892D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1182FB-0D83-463D-BB53-108A01EED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92BAD-CAF1-45F0-94C0-90D75A5F9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881D-EE93-41EA-B85C-54A4E1E7533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673BAB-CAE6-462F-83FD-7B0F4C5B7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1D6C18-EDFF-4BC0-83E8-55C3ED330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3A8EB-21E1-4358-BC22-6F66A095C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47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2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4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customXml" Target="../ink/ink6.xml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customXml" Target="../ink/ink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customXml" Target="../ink/ink10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customXml" Target="../ink/ink12.x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customXml" Target="../ink/ink14.xml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customXml" Target="../ink/ink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22.xml"/><Relationship Id="rId4" Type="http://schemas.openxmlformats.org/officeDocument/2006/relationships/image" Target="../media/image5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ED55FE-5A71-40DF-BCA6-F024C3C9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06" y="0"/>
            <a:ext cx="1115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3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0C2A93-2996-4FAB-9C70-7F8E8566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4" y="0"/>
            <a:ext cx="11821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5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DC04DA-26D6-4FDA-A84A-937A8BBE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2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1B3160-FAA6-453F-81FB-B51593ED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93"/>
            <a:ext cx="12192000" cy="67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1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798CCD-E96D-4B25-B677-CE1E1E78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FD66B6-3568-4CE2-8CC8-79ED95106C87}"/>
              </a:ext>
            </a:extLst>
          </p:cNvPr>
          <p:cNvSpPr/>
          <p:nvPr/>
        </p:nvSpPr>
        <p:spPr>
          <a:xfrm>
            <a:off x="9019011" y="116868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109902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934BB7-E213-4F18-A5DB-2EC8B7CB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98" y="1782937"/>
            <a:ext cx="9739204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59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3A674E-D68A-425F-84AC-67DBDDDB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896D34-90BC-42E7-ACA3-98ABA0FB006E}"/>
              </a:ext>
            </a:extLst>
          </p:cNvPr>
          <p:cNvSpPr/>
          <p:nvPr/>
        </p:nvSpPr>
        <p:spPr>
          <a:xfrm>
            <a:off x="8587770" y="265583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有合作的</a:t>
            </a:r>
          </a:p>
        </p:txBody>
      </p:sp>
    </p:spTree>
    <p:extLst>
      <p:ext uri="{BB962C8B-B14F-4D97-AF65-F5344CB8AC3E}">
        <p14:creationId xmlns:p14="http://schemas.microsoft.com/office/powerpoint/2010/main" val="319795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E874FF-BC86-47FD-8574-B0122160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191EEE6-CBAB-4EA9-882B-43F4C836AF0C}"/>
                  </a:ext>
                </a:extLst>
              </p14:cNvPr>
              <p14:cNvContentPartPr/>
              <p14:nvPr/>
            </p14:nvContentPartPr>
            <p14:xfrm>
              <a:off x="8199285" y="1979660"/>
              <a:ext cx="453240" cy="1719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191EEE6-CBAB-4EA9-882B-43F4C836AF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1285" y="1961660"/>
                <a:ext cx="488880" cy="17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130EBAA-85D1-48AB-B8BE-9290BCA95C35}"/>
                  </a:ext>
                </a:extLst>
              </p14:cNvPr>
              <p14:cNvContentPartPr/>
              <p14:nvPr/>
            </p14:nvContentPartPr>
            <p14:xfrm>
              <a:off x="7262565" y="432020"/>
              <a:ext cx="749160" cy="600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130EBAA-85D1-48AB-B8BE-9290BCA95C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4565" y="414020"/>
                <a:ext cx="784800" cy="63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85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9D62C5-E32B-4E6C-A695-A432B2A0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1F2BE40-BC2D-4A2D-8676-A091B09BB102}"/>
                  </a:ext>
                </a:extLst>
              </p14:cNvPr>
              <p14:cNvContentPartPr/>
              <p14:nvPr/>
            </p14:nvContentPartPr>
            <p14:xfrm>
              <a:off x="7797525" y="1602380"/>
              <a:ext cx="1095480" cy="66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1F2BE40-BC2D-4A2D-8676-A091B09BB1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9525" y="1584380"/>
                <a:ext cx="1131120" cy="102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CF43DEF-9051-4EFE-BEBD-5795769DF530}"/>
              </a:ext>
            </a:extLst>
          </p:cNvPr>
          <p:cNvSpPr/>
          <p:nvPr/>
        </p:nvSpPr>
        <p:spPr>
          <a:xfrm>
            <a:off x="235501" y="3982219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官方整理的比较好用的包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0752C2C-49C4-4922-9A5E-57F6E502A878}"/>
                  </a:ext>
                </a:extLst>
              </p14:cNvPr>
              <p14:cNvContentPartPr/>
              <p14:nvPr/>
            </p14:nvContentPartPr>
            <p14:xfrm>
              <a:off x="8511045" y="522380"/>
              <a:ext cx="785160" cy="474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0752C2C-49C4-4922-9A5E-57F6E502A8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3045" y="504380"/>
                <a:ext cx="820800" cy="5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861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45F6C9-3D4D-41BF-98AF-DEBFA730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25"/>
            <a:ext cx="12192000" cy="6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4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550575-B20A-46C8-A89E-98E50299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C0CDE4-8007-4805-9704-647D09041804}"/>
              </a:ext>
            </a:extLst>
          </p:cNvPr>
          <p:cNvSpPr txBox="1"/>
          <p:nvPr/>
        </p:nvSpPr>
        <p:spPr>
          <a:xfrm>
            <a:off x="5727560" y="3175279"/>
            <a:ext cx="444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表示注意事项</a:t>
            </a:r>
          </a:p>
        </p:txBody>
      </p:sp>
    </p:spTree>
    <p:extLst>
      <p:ext uri="{BB962C8B-B14F-4D97-AF65-F5344CB8AC3E}">
        <p14:creationId xmlns:p14="http://schemas.microsoft.com/office/powerpoint/2010/main" val="235794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1008B5-0931-40A9-830F-697D94A2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" y="14944"/>
            <a:ext cx="12048264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19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3A5300-2881-485B-A8C6-CD01A1DB8FB0}"/>
              </a:ext>
            </a:extLst>
          </p:cNvPr>
          <p:cNvSpPr/>
          <p:nvPr/>
        </p:nvSpPr>
        <p:spPr>
          <a:xfrm>
            <a:off x="4580200" y="2967335"/>
            <a:ext cx="3031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80109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09F999-E8BE-4ED8-B86B-6D8CA735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" y="0"/>
            <a:ext cx="1115060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880271D-AA7A-4B14-91FD-030882B1B6FA}"/>
                  </a:ext>
                </a:extLst>
              </p14:cNvPr>
              <p14:cNvContentPartPr/>
              <p14:nvPr/>
            </p14:nvContentPartPr>
            <p14:xfrm>
              <a:off x="4531965" y="5385980"/>
              <a:ext cx="41702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880271D-AA7A-4B14-91FD-030882B1B6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3965" y="5367980"/>
                <a:ext cx="4205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9188CA2-2D54-4ABD-A3B5-D542126B1BFB}"/>
                  </a:ext>
                </a:extLst>
              </p14:cNvPr>
              <p14:cNvContentPartPr/>
              <p14:nvPr/>
            </p14:nvContentPartPr>
            <p14:xfrm>
              <a:off x="4009245" y="4539980"/>
              <a:ext cx="1115640" cy="32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9188CA2-2D54-4ABD-A3B5-D542126B1B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245" y="4521980"/>
                <a:ext cx="11512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7F0AAA2-F789-47AF-910E-04773C4C4DFB}"/>
                  </a:ext>
                </a:extLst>
              </p14:cNvPr>
              <p14:cNvContentPartPr/>
              <p14:nvPr/>
            </p14:nvContentPartPr>
            <p14:xfrm>
              <a:off x="4280685" y="4782980"/>
              <a:ext cx="6534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7F0AAA2-F789-47AF-910E-04773C4C4D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2685" y="4764980"/>
                <a:ext cx="689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0D87C49-CF5A-40E4-A263-1382BA76F461}"/>
                  </a:ext>
                </a:extLst>
              </p14:cNvPr>
              <p14:cNvContentPartPr/>
              <p14:nvPr/>
            </p14:nvContentPartPr>
            <p14:xfrm>
              <a:off x="6209925" y="4993940"/>
              <a:ext cx="155772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0D87C49-CF5A-40E4-A263-1382BA76F4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91925" y="4975940"/>
                <a:ext cx="15933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D195436B-F958-4AB4-B771-177CD9892785}"/>
              </a:ext>
            </a:extLst>
          </p:cNvPr>
          <p:cNvSpPr txBox="1"/>
          <p:nvPr/>
        </p:nvSpPr>
        <p:spPr>
          <a:xfrm>
            <a:off x="6139543" y="5516545"/>
            <a:ext cx="42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输出：</a:t>
            </a:r>
            <a:r>
              <a:rPr lang="en-US" altLang="zh-CN" dirty="0">
                <a:solidFill>
                  <a:srgbClr val="FF0000"/>
                </a:solidFill>
              </a:rPr>
              <a:t>true   false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6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38808CF-82BB-4080-9DB5-09AE7CC81CDD}"/>
                  </a:ext>
                </a:extLst>
              </p14:cNvPr>
              <p14:cNvContentPartPr/>
              <p14:nvPr/>
            </p14:nvContentPartPr>
            <p14:xfrm>
              <a:off x="3325965" y="4119860"/>
              <a:ext cx="10440" cy="10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38808CF-82BB-4080-9DB5-09AE7CC81C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965" y="4101860"/>
                <a:ext cx="46080" cy="46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14B90F4-4D9E-4FCA-86EC-878249DC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838" y="0"/>
            <a:ext cx="984832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B3F6A92-FADA-4866-B5FC-779282B5C40E}"/>
                  </a:ext>
                </a:extLst>
              </p14:cNvPr>
              <p14:cNvContentPartPr/>
              <p14:nvPr/>
            </p14:nvContentPartPr>
            <p14:xfrm>
              <a:off x="2914125" y="5368340"/>
              <a:ext cx="4260600" cy="964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B3F6A92-FADA-4866-B5FC-779282B5C4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6125" y="5350340"/>
                <a:ext cx="4296240" cy="1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006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F99359-39BF-4A40-AFAF-933C2D61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3" y="0"/>
            <a:ext cx="1123381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D3B3E71-20AA-4500-8DC0-2927E04A87A1}"/>
                  </a:ext>
                </a:extLst>
              </p14:cNvPr>
              <p14:cNvContentPartPr/>
              <p14:nvPr/>
            </p14:nvContentPartPr>
            <p14:xfrm>
              <a:off x="3376365" y="5235140"/>
              <a:ext cx="21204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D3B3E71-20AA-4500-8DC0-2927E04A87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8365" y="5217140"/>
                <a:ext cx="2156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A746F96-74D0-476A-BA7E-C9CF2BB7C24B}"/>
                  </a:ext>
                </a:extLst>
              </p14:cNvPr>
              <p14:cNvContentPartPr/>
              <p14:nvPr/>
            </p14:nvContentPartPr>
            <p14:xfrm>
              <a:off x="3898725" y="2923940"/>
              <a:ext cx="12765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A746F96-74D0-476A-BA7E-C9CF2BB7C2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0725" y="2905940"/>
                <a:ext cx="13122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0EBFD1C-93BD-4FFA-8828-D3CB796E1DD0}"/>
              </a:ext>
            </a:extLst>
          </p:cNvPr>
          <p:cNvSpPr txBox="1"/>
          <p:nvPr/>
        </p:nvSpPr>
        <p:spPr>
          <a:xfrm>
            <a:off x="5757705" y="1366576"/>
            <a:ext cx="5034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这两种方式都可以，如果创建实例时就明确要监视谁，谁在实例对象中写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否则的话就在实例对象外面写</a:t>
            </a:r>
          </a:p>
        </p:txBody>
      </p:sp>
    </p:spTree>
    <p:extLst>
      <p:ext uri="{BB962C8B-B14F-4D97-AF65-F5344CB8AC3E}">
        <p14:creationId xmlns:p14="http://schemas.microsoft.com/office/powerpoint/2010/main" val="2233081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51800A-D6B0-42A1-948F-C83A412E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24" y="0"/>
            <a:ext cx="922655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3B32188-7F04-4201-8239-E10AF899EA92}"/>
                  </a:ext>
                </a:extLst>
              </p14:cNvPr>
              <p14:cNvContentPartPr/>
              <p14:nvPr/>
            </p14:nvContentPartPr>
            <p14:xfrm>
              <a:off x="2863725" y="2542340"/>
              <a:ext cx="46728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3B32188-7F04-4201-8239-E10AF899EA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5725" y="2524340"/>
                <a:ext cx="4708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5DEB107-22C3-4CF6-96B3-8FAB91AE8ECC}"/>
                  </a:ext>
                </a:extLst>
              </p14:cNvPr>
              <p14:cNvContentPartPr/>
              <p14:nvPr/>
            </p14:nvContentPartPr>
            <p14:xfrm>
              <a:off x="3205365" y="2753300"/>
              <a:ext cx="26330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5DEB107-22C3-4CF6-96B3-8FAB91AE8E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7365" y="2735300"/>
                <a:ext cx="2668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693A176-462A-4A39-A435-AEDED384B8A9}"/>
                  </a:ext>
                </a:extLst>
              </p14:cNvPr>
              <p14:cNvContentPartPr/>
              <p14:nvPr/>
            </p14:nvContentPartPr>
            <p14:xfrm>
              <a:off x="3587325" y="3143180"/>
              <a:ext cx="2241000" cy="324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693A176-462A-4A39-A435-AEDED384B8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9325" y="3125180"/>
                <a:ext cx="22766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BF7783B-DBF3-4C23-AF23-3728ABEA9336}"/>
                  </a:ext>
                </a:extLst>
              </p14:cNvPr>
              <p14:cNvContentPartPr/>
              <p14:nvPr/>
            </p14:nvContentPartPr>
            <p14:xfrm>
              <a:off x="3557085" y="3351260"/>
              <a:ext cx="2110680" cy="867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BF7783B-DBF3-4C23-AF23-3728ABEA93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9085" y="3333260"/>
                <a:ext cx="2146320" cy="1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089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6DB5C5-51D3-40EB-93DD-645E2660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258805"/>
            <a:ext cx="9182896" cy="63403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6C823E-55F4-4B53-B6D1-817CA1B8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52" y="411205"/>
            <a:ext cx="9182896" cy="63403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8E193A-F547-4175-96CD-4C724AE1ABFD}"/>
              </a:ext>
            </a:extLst>
          </p:cNvPr>
          <p:cNvSpPr txBox="1"/>
          <p:nvPr/>
        </p:nvSpPr>
        <p:spPr>
          <a:xfrm>
            <a:off x="4501662" y="2090057"/>
            <a:ext cx="481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Vm</a:t>
            </a:r>
            <a:r>
              <a:rPr lang="zh-CN" altLang="en-US" dirty="0">
                <a:solidFill>
                  <a:srgbClr val="FF0000"/>
                </a:solidFill>
              </a:rPr>
              <a:t>中没有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，要写</a:t>
            </a:r>
            <a:r>
              <a:rPr lang="en-US" altLang="zh-CN" dirty="0" err="1">
                <a:solidFill>
                  <a:srgbClr val="FF0000"/>
                </a:solidFill>
              </a:rPr>
              <a:t>numbers.a</a:t>
            </a:r>
            <a:r>
              <a:rPr lang="zh-CN" altLang="en-US" dirty="0">
                <a:solidFill>
                  <a:srgbClr val="FF0000"/>
                </a:solidFill>
              </a:rPr>
              <a:t>才行</a:t>
            </a:r>
          </a:p>
        </p:txBody>
      </p:sp>
    </p:spTree>
    <p:extLst>
      <p:ext uri="{BB962C8B-B14F-4D97-AF65-F5344CB8AC3E}">
        <p14:creationId xmlns:p14="http://schemas.microsoft.com/office/powerpoint/2010/main" val="1295329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B0C5C4-4F2C-499E-8FF2-3D437F5E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74"/>
            <a:ext cx="12192000" cy="66534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A32FF76-46F0-40D6-B7CF-B5E2FECD10BE}"/>
                  </a:ext>
                </a:extLst>
              </p14:cNvPr>
              <p14:cNvContentPartPr/>
              <p14:nvPr/>
            </p14:nvContentPartPr>
            <p14:xfrm>
              <a:off x="2883885" y="5144780"/>
              <a:ext cx="2432160" cy="29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A32FF76-46F0-40D6-B7CF-B5E2FECD10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5885" y="5126780"/>
                <a:ext cx="24678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9C562E9-6C43-4F2E-A4E9-74A622974CDC}"/>
              </a:ext>
            </a:extLst>
          </p:cNvPr>
          <p:cNvSpPr txBox="1"/>
          <p:nvPr/>
        </p:nvSpPr>
        <p:spPr>
          <a:xfrm>
            <a:off x="5094514" y="4431323"/>
            <a:ext cx="39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这就相当于监测了一个不存在的属性</a:t>
            </a:r>
          </a:p>
        </p:txBody>
      </p:sp>
    </p:spTree>
    <p:extLst>
      <p:ext uri="{BB962C8B-B14F-4D97-AF65-F5344CB8AC3E}">
        <p14:creationId xmlns:p14="http://schemas.microsoft.com/office/powerpoint/2010/main" val="45432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CE7CF1-5A54-43A6-BEFE-D89E50174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464563"/>
            <a:ext cx="9853514" cy="5928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EB4DF5-0A0F-44C5-9700-867E3572BD60}"/>
              </a:ext>
            </a:extLst>
          </p:cNvPr>
          <p:cNvSpPr txBox="1"/>
          <p:nvPr/>
        </p:nvSpPr>
        <p:spPr>
          <a:xfrm>
            <a:off x="5426110" y="1919235"/>
            <a:ext cx="476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简写方式</a:t>
            </a:r>
            <a:r>
              <a:rPr lang="en-US" altLang="zh-CN" dirty="0" err="1">
                <a:solidFill>
                  <a:srgbClr val="FF0000"/>
                </a:solidFill>
              </a:rPr>
              <a:t>numbers.a</a:t>
            </a:r>
            <a:r>
              <a:rPr lang="en-US" altLang="zh-CN" dirty="0">
                <a:solidFill>
                  <a:srgbClr val="FF0000"/>
                </a:solidFill>
              </a:rPr>
              <a:t>  (</a:t>
            </a:r>
            <a:r>
              <a:rPr lang="zh-CN" altLang="en-US" dirty="0">
                <a:solidFill>
                  <a:srgbClr val="FF0000"/>
                </a:solidFill>
              </a:rPr>
              <a:t>这样报错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真正的方式是 “</a:t>
            </a:r>
            <a:r>
              <a:rPr lang="en-US" altLang="zh-CN" dirty="0" err="1">
                <a:solidFill>
                  <a:srgbClr val="FF0000"/>
                </a:solidFill>
              </a:rPr>
              <a:t>number.a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0739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F52993-5EA5-4375-AE0E-89117A8C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76" y="575062"/>
            <a:ext cx="9091448" cy="5707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C359263-6850-49F1-A36E-EE9BC1B47EF3}"/>
                  </a:ext>
                </a:extLst>
              </p14:cNvPr>
              <p14:cNvContentPartPr/>
              <p14:nvPr/>
            </p14:nvContentPartPr>
            <p14:xfrm>
              <a:off x="2582565" y="4393820"/>
              <a:ext cx="3708000" cy="70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C359263-6850-49F1-A36E-EE9BC1B47E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4565" y="4375820"/>
                <a:ext cx="3743640" cy="1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449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C4BFE0-FBB7-4B6D-BAC8-2E45B8A2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445511"/>
            <a:ext cx="11484335" cy="59669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88ACC6C-1B94-4299-A844-9E5322E8C1A2}"/>
                  </a:ext>
                </a:extLst>
              </p14:cNvPr>
              <p14:cNvContentPartPr/>
              <p14:nvPr/>
            </p14:nvContentPartPr>
            <p14:xfrm>
              <a:off x="2351445" y="3647540"/>
              <a:ext cx="18291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88ACC6C-1B94-4299-A844-9E5322E8C1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445" y="3629540"/>
                <a:ext cx="18648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19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A6F554-F8E1-46EF-ADB9-657B6F633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028"/>
            <a:ext cx="12192000" cy="46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1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B78D9E-D2E2-415E-A485-0432D72D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81" y="787170"/>
            <a:ext cx="1039458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1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7EDBA2-5024-4F13-9471-FE18D187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9" y="373115"/>
            <a:ext cx="10874682" cy="61117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98435B-7C63-47EE-BD09-AEAC7CAC1709}"/>
              </a:ext>
            </a:extLst>
          </p:cNvPr>
          <p:cNvSpPr txBox="1"/>
          <p:nvPr/>
        </p:nvSpPr>
        <p:spPr>
          <a:xfrm>
            <a:off x="3607358" y="4200211"/>
            <a:ext cx="775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当你的配置项中的</a:t>
            </a:r>
            <a:r>
              <a:rPr lang="en-US" altLang="zh-CN" dirty="0">
                <a:solidFill>
                  <a:srgbClr val="FF0000"/>
                </a:solidFill>
              </a:rPr>
              <a:t>immediate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deep</a:t>
            </a:r>
            <a:r>
              <a:rPr lang="zh-CN" altLang="en-US" dirty="0">
                <a:solidFill>
                  <a:srgbClr val="FF0000"/>
                </a:solidFill>
              </a:rPr>
              <a:t>都不用的时候，就可以使用简写方式</a:t>
            </a:r>
          </a:p>
        </p:txBody>
      </p:sp>
    </p:spTree>
    <p:extLst>
      <p:ext uri="{BB962C8B-B14F-4D97-AF65-F5344CB8AC3E}">
        <p14:creationId xmlns:p14="http://schemas.microsoft.com/office/powerpoint/2010/main" val="3953331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E788CD-B356-48B7-9A76-8B2917C5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83" y="0"/>
            <a:ext cx="955343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0F17737-AD05-43E2-B64F-F3EB41379714}"/>
                  </a:ext>
                </a:extLst>
              </p14:cNvPr>
              <p14:cNvContentPartPr/>
              <p14:nvPr/>
            </p14:nvContentPartPr>
            <p14:xfrm>
              <a:off x="2793525" y="4863260"/>
              <a:ext cx="2643120" cy="30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0F17737-AD05-43E2-B64F-F3EB413797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5525" y="4845260"/>
                <a:ext cx="2678760" cy="66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477AB95-3594-41CA-8000-A8820934C88E}"/>
              </a:ext>
            </a:extLst>
          </p:cNvPr>
          <p:cNvSpPr txBox="1"/>
          <p:nvPr/>
        </p:nvSpPr>
        <p:spPr>
          <a:xfrm>
            <a:off x="5315578" y="4019341"/>
            <a:ext cx="47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直接把他写成一个函数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函数名就是监视的谁</a:t>
            </a:r>
          </a:p>
        </p:txBody>
      </p:sp>
    </p:spTree>
    <p:extLst>
      <p:ext uri="{BB962C8B-B14F-4D97-AF65-F5344CB8AC3E}">
        <p14:creationId xmlns:p14="http://schemas.microsoft.com/office/powerpoint/2010/main" val="1396207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9823B4-0E48-40C0-9328-0E17A5B3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6" y="1409525"/>
            <a:ext cx="9320068" cy="4038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7B5FA8-0438-4068-B564-98651F20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66" y="1561925"/>
            <a:ext cx="9320068" cy="4038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06A1592-F847-49F8-9DCE-E20D634BA08A}"/>
                  </a:ext>
                </a:extLst>
              </p14:cNvPr>
              <p14:cNvContentPartPr/>
              <p14:nvPr/>
            </p14:nvContentPartPr>
            <p14:xfrm>
              <a:off x="2160285" y="2190620"/>
              <a:ext cx="1356840" cy="41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06A1592-F847-49F8-9DCE-E20D634BA0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2285" y="2172620"/>
                <a:ext cx="13924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132E0D4-84F8-485A-8FEC-3F9C8B4F3EAC}"/>
                  </a:ext>
                </a:extLst>
              </p14:cNvPr>
              <p14:cNvContentPartPr/>
              <p14:nvPr/>
            </p14:nvContentPartPr>
            <p14:xfrm>
              <a:off x="1979565" y="4179980"/>
              <a:ext cx="1226160" cy="507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132E0D4-84F8-485A-8FEC-3F9C8B4F3E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1565" y="4161980"/>
                <a:ext cx="1261800" cy="8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B9DD9E6-7E07-40E8-B1E0-B2890FB41D47}"/>
              </a:ext>
            </a:extLst>
          </p:cNvPr>
          <p:cNvSpPr txBox="1"/>
          <p:nvPr/>
        </p:nvSpPr>
        <p:spPr>
          <a:xfrm>
            <a:off x="4933741" y="3577213"/>
            <a:ext cx="544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不允许用箭头函数，会造成</a:t>
            </a:r>
            <a:r>
              <a:rPr lang="en-US" altLang="zh-CN" dirty="0">
                <a:solidFill>
                  <a:srgbClr val="FF0000"/>
                </a:solidFill>
              </a:rPr>
              <a:t>this</a:t>
            </a:r>
            <a:r>
              <a:rPr lang="zh-CN" altLang="en-US" dirty="0">
                <a:solidFill>
                  <a:srgbClr val="FF0000"/>
                </a:solidFill>
              </a:rPr>
              <a:t>指向有问题</a:t>
            </a:r>
          </a:p>
        </p:txBody>
      </p:sp>
    </p:spTree>
    <p:extLst>
      <p:ext uri="{BB962C8B-B14F-4D97-AF65-F5344CB8AC3E}">
        <p14:creationId xmlns:p14="http://schemas.microsoft.com/office/powerpoint/2010/main" val="363958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154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73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536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353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860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34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293EFE-4A04-4BCB-9015-C2764605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24"/>
            <a:ext cx="12192000" cy="6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66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95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256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361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136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77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374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619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057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98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27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CE9013-0DAB-4808-88C9-46BD536F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2" y="0"/>
            <a:ext cx="11935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69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5D18FE-2E23-4665-BB1F-4857ACFA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" y="0"/>
            <a:ext cx="12153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CC2FB6-638E-43CE-877D-0E4FAACF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4" y="0"/>
            <a:ext cx="12102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87B0F7-9D60-4365-90FC-F00FE0FA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23"/>
            <a:ext cx="12192000" cy="66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7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1B047E-E5A7-4EBF-9D4E-04F229B3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" y="0"/>
            <a:ext cx="11821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9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宽屏</PresentationFormat>
  <Paragraphs>17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53</cp:revision>
  <dcterms:created xsi:type="dcterms:W3CDTF">2022-10-25T01:38:22Z</dcterms:created>
  <dcterms:modified xsi:type="dcterms:W3CDTF">2022-10-27T01:23:29Z</dcterms:modified>
</cp:coreProperties>
</file>